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294" r:id="rId3"/>
    <p:sldId id="305" r:id="rId4"/>
    <p:sldId id="304" r:id="rId5"/>
    <p:sldId id="303" r:id="rId6"/>
    <p:sldId id="302" r:id="rId7"/>
    <p:sldId id="301" r:id="rId8"/>
    <p:sldId id="300" r:id="rId9"/>
    <p:sldId id="299" r:id="rId10"/>
    <p:sldId id="298" r:id="rId11"/>
    <p:sldId id="297" r:id="rId12"/>
    <p:sldId id="296" r:id="rId13"/>
    <p:sldId id="295" r:id="rId14"/>
    <p:sldId id="293" r:id="rId15"/>
    <p:sldId id="292" r:id="rId16"/>
    <p:sldId id="291" r:id="rId17"/>
    <p:sldId id="272" r:id="rId18"/>
    <p:sldId id="290" r:id="rId19"/>
    <p:sldId id="289" r:id="rId20"/>
    <p:sldId id="288" r:id="rId21"/>
    <p:sldId id="287" r:id="rId22"/>
    <p:sldId id="286" r:id="rId23"/>
    <p:sldId id="285" r:id="rId24"/>
    <p:sldId id="284" r:id="rId25"/>
    <p:sldId id="283" r:id="rId26"/>
    <p:sldId id="282" r:id="rId27"/>
    <p:sldId id="281" r:id="rId28"/>
    <p:sldId id="280" r:id="rId29"/>
    <p:sldId id="279" r:id="rId30"/>
    <p:sldId id="278" r:id="rId31"/>
    <p:sldId id="277" r:id="rId32"/>
    <p:sldId id="276" r:id="rId33"/>
    <p:sldId id="275" r:id="rId34"/>
    <p:sldId id="274" r:id="rId35"/>
    <p:sldId id="273" r:id="rId36"/>
    <p:sldId id="271" r:id="rId37"/>
    <p:sldId id="270" r:id="rId38"/>
    <p:sldId id="269" r:id="rId39"/>
    <p:sldId id="268" r:id="rId40"/>
    <p:sldId id="267" r:id="rId41"/>
    <p:sldId id="266" r:id="rId42"/>
    <p:sldId id="265" r:id="rId43"/>
    <p:sldId id="264" r:id="rId44"/>
    <p:sldId id="263" r:id="rId45"/>
    <p:sldId id="262" r:id="rId46"/>
    <p:sldId id="261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5" autoAdjust="0"/>
    <p:restoredTop sz="94660"/>
  </p:normalViewPr>
  <p:slideViewPr>
    <p:cSldViewPr snapToGrid="0">
      <p:cViewPr varScale="1">
        <p:scale>
          <a:sx n="43" d="100"/>
          <a:sy n="43" d="100"/>
        </p:scale>
        <p:origin x="5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A3808-DEDC-18FB-9A4C-5CBE76AE8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3E7B9C-2EDC-8E2D-7166-E62B72277D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9F7F44-BAA0-2A66-A0C3-FEE34E564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1D03-96E8-4C76-AA5E-DC5C83D4F67D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4B715E-0F59-1E7A-2498-31B64349C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FA4A6B-D08A-97C4-CB95-1E40C8CE7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9AE1-9BDF-4614-8509-4D4E72211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80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D3FBB-01BD-B10D-443F-F4CD8304A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9B58AB-08D1-F417-DA3A-0A351C4EF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48B3ED-D65D-220A-1884-FEB8444E9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1D03-96E8-4C76-AA5E-DC5C83D4F67D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8E8114-8B36-A57D-AF98-B70163990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47AC98-EF90-71EA-ADCC-63BD53B4C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9AE1-9BDF-4614-8509-4D4E72211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4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4D4C9BE-E6CD-4CEF-6205-B77CC6F4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286542-6DD9-CCD7-C5F8-268C2D38E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425C76-0811-9B2B-437C-127948613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1D03-96E8-4C76-AA5E-DC5C83D4F67D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CCC1D7-E65A-E954-15F9-A4DA74225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C2F828-CB1E-F5B0-CC9F-163EDECB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9AE1-9BDF-4614-8509-4D4E72211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5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F7372-656D-3557-2023-FB1AC689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F8E72F-F74B-98BF-E2AC-3733B98B5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6D8B18-EA45-EB4D-47C1-6F8B39C21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1D03-96E8-4C76-AA5E-DC5C83D4F67D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CDDCAC-B3B9-555B-7C0F-4DEEFED51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BA85C0-C531-9B5E-342D-B73C7F18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9AE1-9BDF-4614-8509-4D4E72211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995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5CE20-1031-2FA4-EDC9-68A3EA096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A56E4D-A836-E16F-A820-AB1190ACB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43555-C9C9-6C77-1963-053389CF7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1D03-96E8-4C76-AA5E-DC5C83D4F67D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BE2DD4-4A8E-D336-205D-69FAB8600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8957A3-D574-2B3A-9FB8-55852570A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9AE1-9BDF-4614-8509-4D4E72211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05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9F0E0-F8EB-B46F-9760-0CF525E0E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FF6D07-451E-3E90-2E3F-791EB03F8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D72CD6-852B-1E4C-7D9D-02D96791B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21A47F-8222-2380-99A3-921788489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1D03-96E8-4C76-AA5E-DC5C83D4F67D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9B4AD2-A7D0-38F9-8930-638DB000E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AEB4DA-4BD9-7824-4C52-DECBEC00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9AE1-9BDF-4614-8509-4D4E72211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37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945B60-9C91-DC63-AF1A-91CEC60B6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BDDB27-1E0A-94F8-9324-1F4EC7BC0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37C372-F952-83F3-8001-D56708229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25004B3-9364-08AC-F2C7-E73724B1B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7289A8D-3BAC-FEF5-9144-ECE116122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11A039-616D-02C5-558A-E52DD3B3D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1D03-96E8-4C76-AA5E-DC5C83D4F67D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88CF5DC-605C-49EF-A330-1815C66CF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F8A9F49-A117-14B6-ECDF-233CD41DC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9AE1-9BDF-4614-8509-4D4E72211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16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C71B6-E87A-B095-6E09-D857C6801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42A1C3-6614-B87E-9CA6-65835FFFB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1D03-96E8-4C76-AA5E-DC5C83D4F67D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FB5976-64C5-7548-00F1-B65358003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45B607-432C-9220-AA66-D28D74223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9AE1-9BDF-4614-8509-4D4E72211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458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E1C244-7167-BA4F-2256-53912B8A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1D03-96E8-4C76-AA5E-DC5C83D4F67D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85B692-364D-93C7-E79A-DC65AA7D4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455A8A-DFC8-54CD-A197-E6763762E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9AE1-9BDF-4614-8509-4D4E72211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999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43753-D72E-03E7-D611-EE425339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6ADCB4-2FB1-D542-35C2-02BFE9D0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458349-9F27-AFC0-8A0E-099512DB4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CED648-EB01-A144-712A-BF39928EB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1D03-96E8-4C76-AA5E-DC5C83D4F67D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A186BC-CBD7-6F47-711D-8F2F93B28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5E7245-A2D5-35F2-5B60-FAF298425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9AE1-9BDF-4614-8509-4D4E72211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593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DB0E87-52A6-F164-9923-115818577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C7CB6E2-5D1E-7174-F075-F3B6D9CD5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8FDAD6-A145-2070-F396-0BA01D73D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1019BE-AAAB-CD3F-6327-4AFF381BD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1D03-96E8-4C76-AA5E-DC5C83D4F67D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CE5DB1-ECF1-1DBE-7BD6-5ABB98B75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28334E-EF0B-C64B-E65F-C2C6B5BFD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9AE1-9BDF-4614-8509-4D4E72211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66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0E91C-E347-7B4A-BE5B-557821BE5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C3147C-CA0C-F532-89F2-D439CA8C0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A14B43-F958-BDB9-A122-24676EDD55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D1D03-96E8-4C76-AA5E-DC5C83D4F67D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4437D-191C-9376-C51C-29DAF4E76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DCF9A-65E9-7CFF-186C-ACE973363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B9AE1-9BDF-4614-8509-4D4E72211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87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E89AD6-1184-AAE7-D6FA-60DB67787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49" y="379141"/>
            <a:ext cx="11329639" cy="624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46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10FF1F-6F91-AA47-E40D-63BF990D5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70" y="101600"/>
            <a:ext cx="11800115" cy="66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36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B797DD0-5EAD-93FC-0DEC-7A94C45AE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5" y="174171"/>
            <a:ext cx="11727543" cy="656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17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147BD54-754D-51AA-8C2F-230BE0C96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9" y="0"/>
            <a:ext cx="11856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40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C40451-C59C-0B43-AF3B-FD1F1E3AA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15" y="0"/>
            <a:ext cx="11631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02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DC8249-855B-C4F9-6EA4-FFBDB9F9A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01600"/>
            <a:ext cx="11872686" cy="675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69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DA5F74-E86D-4335-93A2-BC675A101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28" y="145143"/>
            <a:ext cx="11771085" cy="57186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47013D-DADD-ADE8-CC7C-82ED3E3D4656}"/>
              </a:ext>
            </a:extLst>
          </p:cNvPr>
          <p:cNvSpPr txBox="1"/>
          <p:nvPr/>
        </p:nvSpPr>
        <p:spPr>
          <a:xfrm>
            <a:off x="2183026" y="6343525"/>
            <a:ext cx="8097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kk-KZ" sz="18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Баламалы экономикалық тиімділіктің көрсеткіштері</a:t>
            </a:r>
            <a:endParaRPr lang="ru-RU" sz="10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805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BB203B-ABFC-C85D-9E14-704B51416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95" y="297180"/>
            <a:ext cx="11788346" cy="62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87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9CF28A-ACFE-69FE-ECF0-25D94A5E2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87" y="203936"/>
            <a:ext cx="11546825" cy="645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95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92510FF-443F-9084-4561-CE254A81F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07" y="86497"/>
            <a:ext cx="11763633" cy="666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19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28096F6-025E-B89F-5346-579ABA6C3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08" y="172995"/>
            <a:ext cx="11874843" cy="58447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4C46E5-46FD-B962-611E-1AA1E41E603E}"/>
              </a:ext>
            </a:extLst>
          </p:cNvPr>
          <p:cNvSpPr txBox="1"/>
          <p:nvPr/>
        </p:nvSpPr>
        <p:spPr>
          <a:xfrm>
            <a:off x="2579473" y="6209956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dirty="0">
                <a:solidFill>
                  <a:srgbClr val="202124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Жаһанданудың балама үлгілерінің негіздері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567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05C690-9A32-802C-DDC8-27A69EB12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21" y="130629"/>
            <a:ext cx="11737349" cy="653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7FA7F8-D1F9-C9EE-A780-E564A24E5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78" y="148280"/>
            <a:ext cx="11957222" cy="62648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2C9C9F-8238-84E2-BACC-842185A12C2A}"/>
              </a:ext>
            </a:extLst>
          </p:cNvPr>
          <p:cNvSpPr txBox="1"/>
          <p:nvPr/>
        </p:nvSpPr>
        <p:spPr>
          <a:xfrm>
            <a:off x="2934730" y="6413157"/>
            <a:ext cx="6141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Шешімді қабылдау үрдісі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23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7A7C3DD-83AB-2208-9B7E-340293F61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78" y="159657"/>
            <a:ext cx="11739508" cy="651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22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25061D-4228-CF19-8359-545E80A94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4" y="116114"/>
            <a:ext cx="11800115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42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A0AEA3-129F-7998-D041-E41DB7A9F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6" y="232229"/>
            <a:ext cx="11785600" cy="641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14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A0F8587-1B49-C8F8-C725-CC43EA42D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59657"/>
            <a:ext cx="11800114" cy="647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17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56669F-03EF-062E-DE5E-5C0DFE78A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9" y="188686"/>
            <a:ext cx="1174205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8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DCD78C-B574-620F-DCFE-52FCECC51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7" y="159657"/>
            <a:ext cx="11785600" cy="651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3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28104C7-6FA0-B255-0658-F25353C4A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94" y="304529"/>
            <a:ext cx="11571211" cy="624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86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FB64CA-53BF-7724-D900-1632B5119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6" y="289288"/>
            <a:ext cx="11843657" cy="62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91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16D4108-3C2A-8DFE-697F-0DC7DCB47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11" y="173454"/>
            <a:ext cx="11455377" cy="651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C3FB61-E21D-CFD7-2911-82DB76BD1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6" y="174171"/>
            <a:ext cx="11684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19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59D530-1B27-9DF3-371B-4EA89E53E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80" y="258805"/>
            <a:ext cx="11345639" cy="634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76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671B8D-679E-1553-44E6-3E8BB0B43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3" y="197840"/>
            <a:ext cx="11638273" cy="646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63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DDC50F6-47D9-803E-150E-EB12FA7A9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91" y="258805"/>
            <a:ext cx="11559018" cy="634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478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9D2ECF-0206-C68F-5DA3-62B0C753D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101600"/>
            <a:ext cx="11669486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19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6D7A15-6A69-3E1D-E035-331C139C2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29" y="188686"/>
            <a:ext cx="11742057" cy="653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57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24089A-13DF-3E56-9DD0-7BBA926D4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3" y="172212"/>
            <a:ext cx="11829143" cy="651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440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5D80A3-C17E-F004-5960-8A0F0C898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145143"/>
            <a:ext cx="11901714" cy="654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690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0C8D59-5F15-4BE5-5FC7-D615D4D88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29" y="159657"/>
            <a:ext cx="11669485" cy="651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639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23C43C-8279-7896-1BD1-69C874A71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3" y="188685"/>
            <a:ext cx="11829143" cy="638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162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A88A9F-3D9E-8A1D-223E-DB3B7DBCE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59657"/>
            <a:ext cx="11771086" cy="647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62CEE7-4432-FAEF-77F3-8A830118D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3" y="174171"/>
            <a:ext cx="11698515" cy="642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512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707CC2-F5F7-1DA6-8882-151A234EB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1" y="159657"/>
            <a:ext cx="11785600" cy="647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230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1FCEFB-1474-ADF1-B1E6-5660AE75E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4" y="130629"/>
            <a:ext cx="11872686" cy="658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495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CF642D-C99C-FE3C-8913-4221AF609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7" y="203199"/>
            <a:ext cx="11727543" cy="647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264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C0F068-31AB-B0E7-58D5-AA60F0918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6" y="302514"/>
            <a:ext cx="11800114" cy="625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178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1E3FC3-6136-2804-78DA-8B3AA90EF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5" y="0"/>
            <a:ext cx="11771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554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DC85D7-3690-2BB8-3E6C-0ACA1D675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1" y="170688"/>
            <a:ext cx="11698515" cy="65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539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D27121-6896-2B39-6317-D44DA647C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159657"/>
            <a:ext cx="11829141" cy="658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1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51ECCF-0BAD-2F7C-C504-8A007C2D9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3" y="174171"/>
            <a:ext cx="11582400" cy="6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73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E7B859-E1EE-237A-35A3-029608F8E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3" y="400049"/>
            <a:ext cx="11872686" cy="627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71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A0D7DD-B9CF-B4C6-0F4F-B6943E67D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4" y="130629"/>
            <a:ext cx="11785600" cy="654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02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74C8CD-2243-4CD7-E9BA-8BE91821D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203199"/>
            <a:ext cx="11698514" cy="647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58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290504-B836-7FA2-0C81-96AB13E0F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61257"/>
            <a:ext cx="11771085" cy="648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644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11</Words>
  <Application>Microsoft Office PowerPoint</Application>
  <PresentationFormat>Широкоэкранный</PresentationFormat>
  <Paragraphs>3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ABRALIYEV, ALIBEK</dc:creator>
  <cp:lastModifiedBy>ABRALIYEV, ALIBEK</cp:lastModifiedBy>
  <cp:revision>5</cp:revision>
  <dcterms:created xsi:type="dcterms:W3CDTF">2023-04-14T14:41:32Z</dcterms:created>
  <dcterms:modified xsi:type="dcterms:W3CDTF">2023-08-16T14:15:23Z</dcterms:modified>
</cp:coreProperties>
</file>